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57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43"/>
  </p:normalViewPr>
  <p:slideViewPr>
    <p:cSldViewPr snapToGrid="0" snapToObjects="1" showGuides="1">
      <p:cViewPr varScale="1">
        <p:scale>
          <a:sx n="116" d="100"/>
          <a:sy n="116" d="100"/>
        </p:scale>
        <p:origin x="224" y="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9A2F93-15AF-5342-8792-6AE85A2CF4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D951FA3-1A82-2643-BD5F-049FA721F4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70ED27-CB97-1744-819A-E3DFAA72F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8C2326-D69D-1844-961D-B93C643B8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80BBA2D-B1B5-974B-BCEB-F04044D48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6967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6083BC-3838-6B43-8135-2F888E456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F7E1370-EDCC-1644-8503-24080D3CF8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63C635D-7DB9-114D-B88E-FC6625899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080A44-5908-E340-8B34-A3AA300EC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7ABC04-454F-3341-A9EC-963A51BD5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7316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A4C2858-BD9C-5540-9FD2-8F0504D5DB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F9C68A8-CD44-C34C-874A-805B1D8CD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C88249-74B9-C543-BFA7-FDC9B51CD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43D33D-B40F-564A-A6C6-E9BA09C2A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533218-7169-804F-96CA-156C4EBE2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0622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790E58-24CD-2148-95B7-C54ABF1D6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1FCBCA-C463-3745-9E24-858DB7AE7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3B7E89-094F-7948-A387-500B204EB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981D03-83D2-9846-B8EE-1AE423000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B1327E-B937-A343-9F7C-8E5BBE4AD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3340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66BEC1-84B8-E046-B439-8C5BE55A0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3CBC734-5A89-1D4B-B597-709D8A6529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F370F3-2E09-124F-B12B-B55215E56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7C46AB-BBFB-7442-948E-39A9AC4BE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3B8A21-EF38-E944-B4A7-DADE7DF88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1214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776F4-5B0A-524B-B549-9075B5185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5A5CA7-FA56-AE4D-92A9-D5F08FB2D5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DC29EF3-A839-4345-ABBC-97D9784C6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430AC7E-DD0E-424A-9A59-6F967E1D1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A282420-82EE-774F-B71B-11B0F4BAA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E1A7353-20F1-1942-826B-F12E4E210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8090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4A0FB8-E543-4047-B33C-897657632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DE12A5B-3C25-3E4C-94CE-EE9225359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8454760-D337-A546-968A-0F8F67E4BA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620B060-9424-294F-AE32-450C7006B1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A4D9FF3-6C35-A841-9231-7CE90C96A8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3577684-F200-4741-A41E-CD3769EAC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CF907B1-29D4-CD42-91DD-91DDDFC40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7737A7B-887C-AC46-9005-625CAA89F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5124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368124-F887-9E4E-B815-9CBBC3390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8E2AD07-1DDC-424E-B6B4-D0321F50F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AD01648-8ABD-8A4E-955E-B53B5A330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AFBAAAA-1245-4642-9006-EC1E8AA8C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015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DC1345E-8F40-BB4E-AD39-BD0B866C5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60F3E0E-DFA9-FF47-B66D-23DE9739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2DC3314-9C7E-6C49-BC26-86251F4D2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17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CE50F2-0F1B-E34A-8A23-325807C9A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E35E8B-4B21-124B-8148-F97ED3143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CDCB161-99BC-4C42-9F78-BE9F71F1F5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CC79F9E-42FA-1747-943C-0620121C9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6AEC05-5B85-1E4B-BA45-B183B1A05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2CA2734-DEEB-0B43-8EC6-FEEC8A2F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9284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556794-3CA4-C248-A9BE-8641228CE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11AA0B4-0110-974C-84AC-B96783847A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BB8FF48-B497-2C42-A5EF-91D2265E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9CB6A4-E378-5A44-9CEB-222E9056C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1D4DC0C-AABB-B043-A2F9-A3CC0E967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0F330DC-5AB8-CF4B-BC57-C4CE6B8C3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6065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E4CC9F-204B-D642-93A6-E29D10F59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C56A8F-6257-5842-82CB-B2CEE4D268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0C498D-1ABA-CC4F-B582-072AAA1C00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37AAA-9FE6-EB48-B34A-8F412D799510}" type="datetimeFigureOut">
              <a:rPr lang="ru-RU" smtClean="0"/>
              <a:t>02.09.2018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AEC5CB-5853-0C4C-95B0-20C0E80406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460B82E-B886-A046-A920-40E9713E1A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564BAA-877E-3D46-940C-DCB40F790EC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771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twitter.com/dan_abramov/status/981712092611989509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7FD256-6AF6-9944-BF1B-5F865E764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19706"/>
            <a:ext cx="9144000" cy="2387600"/>
          </a:xfrm>
        </p:spPr>
        <p:txBody>
          <a:bodyPr/>
          <a:lstStyle/>
          <a:p>
            <a:r>
              <a:rPr lang="en-US" dirty="0"/>
              <a:t>React lifecycle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EBBCD5-3A4F-FC4C-A101-B582CD75D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736" y="288180"/>
            <a:ext cx="4137284" cy="1231526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468D2410-A07F-C14A-85A3-9DABBAB21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13893"/>
            <a:ext cx="9144000" cy="1655762"/>
          </a:xfrm>
        </p:spPr>
        <p:txBody>
          <a:bodyPr>
            <a:normAutofit lnSpcReduction="10000"/>
          </a:bodyPr>
          <a:lstStyle/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pPr algn="r"/>
            <a:r>
              <a:rPr lang="ru-RU" dirty="0"/>
              <a:t>Кирилл Матросов</a:t>
            </a:r>
          </a:p>
        </p:txBody>
      </p:sp>
    </p:spTree>
    <p:extLst>
      <p:ext uri="{BB962C8B-B14F-4D97-AF65-F5344CB8AC3E}">
        <p14:creationId xmlns:p14="http://schemas.microsoft.com/office/powerpoint/2010/main" val="2658610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A3D49C-83F7-8949-B2BD-F71E0FE3B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520700"/>
            <a:ext cx="10629900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89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E1D822-7ADD-0B4A-BAC7-FBEA9CC03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/>
              <a:t>Создание и </a:t>
            </a:r>
            <a:r>
              <a:rPr lang="ru-RU" dirty="0" err="1"/>
              <a:t>иницилизация</a:t>
            </a:r>
            <a:r>
              <a:rPr lang="ru-RU" dirty="0"/>
              <a:t> компонента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47D8063-EDEA-7A42-960D-032C6988F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constructor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getDerivedStateFromProps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componentDidMount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8014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FB8C22-D3A1-E94B-819E-6DE1B8CCB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constructor</a:t>
            </a:r>
            <a:endParaRPr lang="ru-RU" dirty="0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1C39F6F7-5884-7044-B103-61EA0825B0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04377"/>
            <a:ext cx="3378200" cy="17780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28BDB8-2BC0-9A44-A46A-8033B04BACEF}"/>
              </a:ext>
            </a:extLst>
          </p:cNvPr>
          <p:cNvSpPr txBox="1"/>
          <p:nvPr/>
        </p:nvSpPr>
        <p:spPr>
          <a:xfrm>
            <a:off x="838200" y="3087477"/>
            <a:ext cx="10515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Можно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Установите изначальное состояние компонента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Задайте значений </a:t>
            </a:r>
            <a:r>
              <a:rPr lang="en-US" dirty="0"/>
              <a:t>state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</a:t>
            </a:r>
            <a:r>
              <a:rPr lang="ru-RU" dirty="0"/>
              <a:t>Привяжите</a:t>
            </a:r>
            <a:r>
              <a:rPr lang="en-US" dirty="0"/>
              <a:t>”</a:t>
            </a:r>
            <a:r>
              <a:rPr lang="ru-RU" dirty="0"/>
              <a:t> </a:t>
            </a:r>
            <a:r>
              <a:rPr lang="en-US" dirty="0"/>
              <a:t>this </a:t>
            </a:r>
            <a:r>
              <a:rPr lang="ru-RU" dirty="0"/>
              <a:t>к вашим функциям, если не используете стрелочные функции для методов</a:t>
            </a:r>
          </a:p>
          <a:p>
            <a:endParaRPr lang="ru-RU" dirty="0"/>
          </a:p>
          <a:p>
            <a:r>
              <a:rPr lang="ru-RU" b="1" dirty="0"/>
              <a:t>Нельзя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Не выполняйте никаких сайд-эффектов</a:t>
            </a:r>
          </a:p>
          <a:p>
            <a:endParaRPr lang="ru-RU" dirty="0"/>
          </a:p>
          <a:p>
            <a:r>
              <a:rPr lang="ru-RU" b="1" dirty="0"/>
              <a:t>Избегайте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Копирования свойств </a:t>
            </a:r>
            <a:r>
              <a:rPr lang="en-US" dirty="0"/>
              <a:t>props </a:t>
            </a:r>
            <a:r>
              <a:rPr lang="ru-RU" dirty="0"/>
              <a:t>в </a:t>
            </a:r>
            <a:r>
              <a:rPr lang="en-US" dirty="0"/>
              <a:t>state,</a:t>
            </a:r>
            <a:r>
              <a:rPr lang="ru-RU" dirty="0"/>
              <a:t> они будут доступны и так. Исключением можно считать случай, когда мы хотим игнорировать обновления </a:t>
            </a:r>
            <a:r>
              <a:rPr lang="en-US" dirty="0"/>
              <a:t>props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0862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FB8C22-D3A1-E94B-819E-6DE1B8CCB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/>
              <a:t>getDerivedStateFromProps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0DE96A-22ED-C740-BD43-EC3B8A39E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3539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FB8C22-D3A1-E94B-819E-6DE1B8CCB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/>
              <a:t>componentDidMount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0DE96A-22ED-C740-BD43-EC3B8A39E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1188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FB8C22-D3A1-E94B-819E-6DE1B8CCB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/>
              <a:t>Обновление компонента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0DE96A-22ED-C740-BD43-EC3B8A39E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2344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5F764A-D278-F84B-8B7C-1A8E20A62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" dirty="0"/>
              <a:t>deprecated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9255E6-475A-A94A-AC19-206AAFB24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 err="1"/>
              <a:t>componentWillMount</a:t>
            </a:r>
            <a:endParaRPr lang="en" dirty="0"/>
          </a:p>
          <a:p>
            <a:r>
              <a:rPr lang="en" dirty="0" err="1"/>
              <a:t>componentWillReceiveProps</a:t>
            </a:r>
            <a:r>
              <a:rPr lang="en" dirty="0"/>
              <a:t>(</a:t>
            </a:r>
            <a:r>
              <a:rPr lang="en" dirty="0" err="1"/>
              <a:t>nextProps</a:t>
            </a:r>
            <a:r>
              <a:rPr lang="en" dirty="0"/>
              <a:t>)</a:t>
            </a:r>
          </a:p>
          <a:p>
            <a:r>
              <a:rPr lang="en" dirty="0" err="1"/>
              <a:t>componentWillUpdate</a:t>
            </a:r>
            <a:r>
              <a:rPr lang="en" dirty="0"/>
              <a:t>(</a:t>
            </a:r>
            <a:r>
              <a:rPr lang="en" dirty="0" err="1"/>
              <a:t>nextProps</a:t>
            </a:r>
            <a:r>
              <a:rPr lang="en" dirty="0"/>
              <a:t>, </a:t>
            </a:r>
            <a:r>
              <a:rPr lang="en" dirty="0" err="1"/>
              <a:t>nextState</a:t>
            </a:r>
            <a:r>
              <a:rPr lang="en"/>
              <a:t>)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8701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BFFC55-0C0C-5144-B89C-C487EEC02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Полезные ссылки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4303A2-2E07-0D4D-B4DC-5E7EA7D13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>
                <a:hlinkClick r:id="rId2"/>
              </a:rPr>
              <a:t>https://twitter.com/dan_abramov/status/981712092611989509</a:t>
            </a:r>
            <a:endParaRPr lang="en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725294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95</Words>
  <Application>Microsoft Macintosh PowerPoint</Application>
  <PresentationFormat>Широкоэкранный</PresentationFormat>
  <Paragraphs>29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React lifecycle</vt:lpstr>
      <vt:lpstr>Презентация PowerPoint</vt:lpstr>
      <vt:lpstr>Создание и иницилизация компонента</vt:lpstr>
      <vt:lpstr>constructor</vt:lpstr>
      <vt:lpstr>getDerivedStateFromProps</vt:lpstr>
      <vt:lpstr>componentDidMount</vt:lpstr>
      <vt:lpstr>Обновление компонента</vt:lpstr>
      <vt:lpstr>deprecated</vt:lpstr>
      <vt:lpstr>Полезные ссылки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React’s Lifecycle</dc:title>
  <dc:creator>Kirill Matrosov</dc:creator>
  <cp:lastModifiedBy>Kirill Matrosov</cp:lastModifiedBy>
  <cp:revision>9</cp:revision>
  <dcterms:created xsi:type="dcterms:W3CDTF">2018-09-01T08:28:50Z</dcterms:created>
  <dcterms:modified xsi:type="dcterms:W3CDTF">2018-09-02T16:02:05Z</dcterms:modified>
</cp:coreProperties>
</file>

<file path=docProps/thumbnail.jpeg>
</file>